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  <Relationship Id='rId13' Target='slides/slide8.xml' Type='http://schemas.openxmlformats.org/officeDocument/2006/relationships/slide' />
  <Relationship Id='rId14' Target='slides/slide9.xml' Type='http://schemas.openxmlformats.org/officeDocument/2006/relationships/slide' />
  <Relationship Id='rId15' Target='slides/slide10.xml' Type='http://schemas.openxmlformats.org/officeDocument/2006/relationships/slide' />
  <Relationship Id='rId16' Target='slides/slide11.xml' Type='http://schemas.openxmlformats.org/officeDocument/2006/relationships/slide' />
  <Relationship Id='rId17' Target='slides/slide12.xml' Type='http://schemas.openxmlformats.org/officeDocument/2006/relationships/slide' />
  <Relationship Id='rId18' Target='slides/slide13.xml' Type='http://schemas.openxmlformats.org/officeDocument/2006/relationships/slide' />
  <Relationship Id='rId19' Target='slides/slide14.xml' Type='http://schemas.openxmlformats.org/officeDocument/2006/relationships/slide' />
  <Relationship Id='rId20' Target='slides/slide15.xml' Type='http://schemas.openxmlformats.org/officeDocument/2006/relationships/slide' />
  <Relationship Id='rId21' Target='slides/slide16.xml' Type='http://schemas.openxmlformats.org/officeDocument/2006/relationships/slide' />
  <Relationship Id='rId22' Target='slides/slide17.xml' Type='http://schemas.openxmlformats.org/officeDocument/2006/relationships/slide' />
  <Relationship Id='rId23' Target='slides/slide18.xml' Type='http://schemas.openxmlformats.org/officeDocument/2006/relationships/slide' />
  <Relationship Id='rId24' Target='slides/slide19.xml' Type='http://schemas.openxmlformats.org/officeDocument/2006/relationships/slide' />
  <Relationship Id='rId25' Target='slides/slide20.xml' Type='http://schemas.openxmlformats.org/officeDocument/2006/relationships/slide' />
  <Relationship Id='rId26' Target='slides/slide21.xml' Type='http://schemas.openxmlformats.org/officeDocument/2006/relationships/slide' />
  <Relationship Id='rId27' Target='slides/slide22.xml' Type='http://schemas.openxmlformats.org/officeDocument/2006/relationships/slide' />
  <Relationship Id='rId28' Target='slides/slide23.xml' Type='http://schemas.openxmlformats.org/officeDocument/2006/relationships/slide' />
  <Relationship Id='rId29' Target='slides/slide24.xml' Type='http://schemas.openxmlformats.org/officeDocument/2006/relationships/slide' />
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1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5' Target='../media/image9.png' Type='http://schemas.openxmlformats.org/officeDocument/2006/relationships/image' />
</Relationships>

</file>

<file path=ppt/slides/_rels/slide1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6' Target='../media/image10.png' Type='http://schemas.openxmlformats.org/officeDocument/2006/relationships/image' />
</Relationships>

</file>

<file path=ppt/slides/_rels/slide1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7' Target='../media/image11.png' Type='http://schemas.openxmlformats.org/officeDocument/2006/relationships/image' />
</Relationships>

</file>

<file path=ppt/slides/_rels/slide1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8' Target='../media/image12.png' Type='http://schemas.openxmlformats.org/officeDocument/2006/relationships/image' />
</Relationships>

</file>

<file path=ppt/slides/_rels/slide1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9' Target='../media/image13.png' Type='http://schemas.openxmlformats.org/officeDocument/2006/relationships/image' />
</Relationships>

</file>

<file path=ppt/slides/_rels/slide1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0' Target='../media/image14.png' Type='http://schemas.openxmlformats.org/officeDocument/2006/relationships/image' />
</Relationships>

</file>

<file path=ppt/slides/_rels/slide1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1' Target='../media/image15.png' Type='http://schemas.openxmlformats.org/officeDocument/2006/relationships/image' />
</Relationships>

</file>

<file path=ppt/slides/_rels/slide1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2' Target='../media/image16.png' Type='http://schemas.openxmlformats.org/officeDocument/2006/relationships/image' />
</Relationships>

</file>

<file path=ppt/slides/_rels/slide1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3' Target='../media/image17.png' Type='http://schemas.openxmlformats.org/officeDocument/2006/relationships/image' />
</Relationships>

</file>

<file path=ppt/slides/_rels/slide1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4' Target='../media/image18.png' Type='http://schemas.openxmlformats.org/officeDocument/2006/relationships/image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20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5' Target='../media/image19.png' Type='http://schemas.openxmlformats.org/officeDocument/2006/relationships/image' />
</Relationships>

</file>

<file path=ppt/slides/_rels/slide2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6' Target='../media/image20.png' Type='http://schemas.openxmlformats.org/officeDocument/2006/relationships/image' />
</Relationships>

</file>

<file path=ppt/slides/_rels/slide2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7' Target='../media/image21.png' Type='http://schemas.openxmlformats.org/officeDocument/2006/relationships/image' />
</Relationships>

</file>

<file path=ppt/slides/_rels/slide2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8' Target='../media/image22.png' Type='http://schemas.openxmlformats.org/officeDocument/2006/relationships/image' />
</Relationships>

</file>

<file path=ppt/slides/_rels/slide2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29' Target='../media/image23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8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3' Target='../media/image7.png' Type='http://schemas.openxmlformats.org/officeDocument/2006/relationships/image' />
</Relationships>

</file>

<file path=ppt/slides/_rels/slide9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4' Target='../media/image8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4B07EC5E-D896-4B95-8282-E2AD0D7086AA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ppt_2023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43E4CEB0-4EAA-404F-9A4B-D46BA6789D50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1/13/2023 9:09:00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st Exciting Matches" id="10" name="slide10">
            <a:extLst>
              <a:ext uri="{FF2B5EF4-FFF2-40B4-BE49-F238E27FC236}">
                <a16:creationId xmlns:a16="http://schemas.microsoft.com/office/drawing/2014/main" id="{DD6BEEEF-0B1D-46D2-831E-AB90CA73B0B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650" y="933450"/>
            <a:ext cx="71247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Upset Rankings" id="11" name="slide11">
            <a:extLst>
              <a:ext uri="{FF2B5EF4-FFF2-40B4-BE49-F238E27FC236}">
                <a16:creationId xmlns:a16="http://schemas.microsoft.com/office/drawing/2014/main" id="{719DF644-5934-4DB0-9E8C-4114C4EE7EA0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Cinderella Graph" id="12" name="slide12">
            <a:extLst>
              <a:ext uri="{FF2B5EF4-FFF2-40B4-BE49-F238E27FC236}">
                <a16:creationId xmlns:a16="http://schemas.microsoft.com/office/drawing/2014/main" id="{F29F782E-0D11-4E7B-950A-F407509BAE3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Cinderella Rankings" id="13" name="slide13">
            <a:extLst>
              <a:ext uri="{FF2B5EF4-FFF2-40B4-BE49-F238E27FC236}">
                <a16:creationId xmlns:a16="http://schemas.microsoft.com/office/drawing/2014/main" id="{2DB958EF-FACE-44E5-8019-3A12327FD35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ickos Graph" id="14" name="slide14">
            <a:extLst>
              <a:ext uri="{FF2B5EF4-FFF2-40B4-BE49-F238E27FC236}">
                <a16:creationId xmlns:a16="http://schemas.microsoft.com/office/drawing/2014/main" id="{7ABDC67C-6373-40BF-86B8-2C9981783A18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ickos Rankings" id="15" name="slide15">
            <a:extLst>
              <a:ext uri="{FF2B5EF4-FFF2-40B4-BE49-F238E27FC236}">
                <a16:creationId xmlns:a16="http://schemas.microsoft.com/office/drawing/2014/main" id="{BBE4A6BF-55F9-4A52-916C-B1A3CA12399D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gly BS Table" id="16" name="slide16">
            <a:extLst>
              <a:ext uri="{FF2B5EF4-FFF2-40B4-BE49-F238E27FC236}">
                <a16:creationId xmlns:a16="http://schemas.microsoft.com/office/drawing/2014/main" id="{5D1F8CF8-8DBE-4EF9-81AC-CA5EE155CAE8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0725" y="1014412"/>
            <a:ext cx="8210550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ormalized Base Pong Stats" id="17" name="slide17">
            <a:extLst>
              <a:ext uri="{FF2B5EF4-FFF2-40B4-BE49-F238E27FC236}">
                <a16:creationId xmlns:a16="http://schemas.microsoft.com/office/drawing/2014/main" id="{386A7DD6-56B0-4B37-AA80-01B9110DF547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933450"/>
            <a:ext cx="810577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aled Base Pong Stats" id="18" name="slide18">
            <a:extLst>
              <a:ext uri="{FF2B5EF4-FFF2-40B4-BE49-F238E27FC236}">
                <a16:creationId xmlns:a16="http://schemas.microsoft.com/office/drawing/2014/main" id="{83DF68D9-64EF-41B4-9680-6CDB0EB33C4E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852487"/>
            <a:ext cx="810577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layer Base Pong Stats" id="19" name="slide19">
            <a:extLst>
              <a:ext uri="{FF2B5EF4-FFF2-40B4-BE49-F238E27FC236}">
                <a16:creationId xmlns:a16="http://schemas.microsoft.com/office/drawing/2014/main" id="{8EF1BC75-A831-48CE-913F-C74F055C2EA3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852487"/>
            <a:ext cx="8105775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VA Drumline Pong Record Table" id="2" name="slide2">
            <a:extLst>
              <a:ext uri="{FF2B5EF4-FFF2-40B4-BE49-F238E27FC236}">
                <a16:creationId xmlns:a16="http://schemas.microsoft.com/office/drawing/2014/main" id="{43505735-0075-4147-A64F-5D3BA7E653C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8825" y="852487"/>
            <a:ext cx="8134350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layer to Pokemon Comparison" id="20" name="slide20">
            <a:extLst>
              <a:ext uri="{FF2B5EF4-FFF2-40B4-BE49-F238E27FC236}">
                <a16:creationId xmlns:a16="http://schemas.microsoft.com/office/drawing/2014/main" id="{1F33F75D-9D4E-49F1-A09A-8451BF772C50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350" y="933450"/>
            <a:ext cx="81153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Stats" id="21" name="slide21">
            <a:extLst>
              <a:ext uri="{FF2B5EF4-FFF2-40B4-BE49-F238E27FC236}">
                <a16:creationId xmlns:a16="http://schemas.microsoft.com/office/drawing/2014/main" id="{1A07B544-3F19-4068-B4A3-8DE99EE1BCB2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0"/>
            <a:ext cx="2286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kemon" id="22" name="slide22">
            <a:extLst>
              <a:ext uri="{FF2B5EF4-FFF2-40B4-BE49-F238E27FC236}">
                <a16:creationId xmlns:a16="http://schemas.microsoft.com/office/drawing/2014/main" id="{CD604809-1A92-41B3-8D2E-EA7AF2508C2B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5" y="0"/>
            <a:ext cx="42862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fficiency Graph" id="23" name="slide23">
            <a:extLst>
              <a:ext uri="{FF2B5EF4-FFF2-40B4-BE49-F238E27FC236}">
                <a16:creationId xmlns:a16="http://schemas.microsoft.com/office/drawing/2014/main" id="{0293BBD5-5D61-4CB8-9449-5E1F6603E81E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947737"/>
            <a:ext cx="8105775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ld Pong Efficiency Graph" id="24" name="slide24">
            <a:extLst>
              <a:ext uri="{FF2B5EF4-FFF2-40B4-BE49-F238E27FC236}">
                <a16:creationId xmlns:a16="http://schemas.microsoft.com/office/drawing/2014/main" id="{D3972643-3AE0-459F-89E5-4783232962A1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952500"/>
            <a:ext cx="810577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Offense/Defense Graph" id="3" name="slide3">
            <a:extLst>
              <a:ext uri="{FF2B5EF4-FFF2-40B4-BE49-F238E27FC236}">
                <a16:creationId xmlns:a16="http://schemas.microsoft.com/office/drawing/2014/main" id="{F502306F-FC1B-4847-BE2A-DB016580DA5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xpectation Graph" id="4" name="slide4">
            <a:extLst>
              <a:ext uri="{FF2B5EF4-FFF2-40B4-BE49-F238E27FC236}">
                <a16:creationId xmlns:a16="http://schemas.microsoft.com/office/drawing/2014/main" id="{31BDB6FE-D20A-4645-B018-BE461CC1831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750" y="933450"/>
            <a:ext cx="78105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xpectation Rankings" id="5" name="slide5">
            <a:extLst>
              <a:ext uri="{FF2B5EF4-FFF2-40B4-BE49-F238E27FC236}">
                <a16:creationId xmlns:a16="http://schemas.microsoft.com/office/drawing/2014/main" id="{C8F2E94D-93BD-463C-AB9B-65FBF75A67B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Efficiency Rankings" id="6" name="slide6">
            <a:extLst>
              <a:ext uri="{FF2B5EF4-FFF2-40B4-BE49-F238E27FC236}">
                <a16:creationId xmlns:a16="http://schemas.microsoft.com/office/drawing/2014/main" id="{3CD0B842-75A9-4957-B51E-68ED5476D17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1014412"/>
            <a:ext cx="810577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Gutsiness Graph" id="7" name="slide7">
            <a:extLst>
              <a:ext uri="{FF2B5EF4-FFF2-40B4-BE49-F238E27FC236}">
                <a16:creationId xmlns:a16="http://schemas.microsoft.com/office/drawing/2014/main" id="{E59AF988-D79A-4D2B-B798-C4ADA608DA3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112" y="933450"/>
            <a:ext cx="8105775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Gutsiness Rankings" id="8" name="slide8">
            <a:extLst>
              <a:ext uri="{FF2B5EF4-FFF2-40B4-BE49-F238E27FC236}">
                <a16:creationId xmlns:a16="http://schemas.microsoft.com/office/drawing/2014/main" id="{0A03A868-C6C7-4F94-9CC2-F1171600592E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487" y="1014412"/>
            <a:ext cx="8201025" cy="482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ong Upset Graph" id="9" name="slide9">
            <a:extLst>
              <a:ext uri="{FF2B5EF4-FFF2-40B4-BE49-F238E27FC236}">
                <a16:creationId xmlns:a16="http://schemas.microsoft.com/office/drawing/2014/main" id="{3EE81F9B-A760-4971-813D-E461786C035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933450"/>
            <a:ext cx="82296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2023-01-14T02:09:03Z</dcterms:created>
  <dcterms:modified xsi:type="dcterms:W3CDTF">2023-01-14T02:09:03Z</dcterms:modified>
</cp:coreProperties>
</file>

<file path=docProps/thumbnail.jpeg>
</file>